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docProps/core.xml" ContentType="application/vnd.openxmlformats-package.core-propertie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739" r:id="rId1"/>
  </p:sldMasterIdLst>
  <p:notesMasterIdLst>
    <p:notesMasterId r:id="rId12"/>
  </p:notesMasterIdLst>
  <p:sldIdLst>
    <p:sldId id="365" r:id="rId2"/>
    <p:sldId id="468" r:id="rId3"/>
    <p:sldId id="469" r:id="rId4"/>
    <p:sldId id="470" r:id="rId5"/>
    <p:sldId id="471" r:id="rId6"/>
    <p:sldId id="472" r:id="rId7"/>
    <p:sldId id="473" r:id="rId8"/>
    <p:sldId id="477" r:id="rId9"/>
    <p:sldId id="478" r:id="rId10"/>
    <p:sldId id="476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0"/>
    </p:ext>
    <p:ext uri="{D31A062A-798A-4329-ABDD-BBA856620510}">
      <p14:defaultImageDpi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21337" autoAdjust="0"/>
    <p:restoredTop sz="94660"/>
  </p:normalViewPr>
  <p:slideViewPr>
    <p:cSldViewPr>
      <p:cViewPr varScale="1">
        <p:scale>
          <a:sx n="95" d="100"/>
          <a:sy n="95" d="100"/>
        </p:scale>
        <p:origin x="-488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308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presProps" Target="presProp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theme" Target="theme/theme1.xml"/><Relationship Id="rId8" Type="http://schemas.openxmlformats.org/officeDocument/2006/relationships/slide" Target="slides/slide7.xml"/><Relationship Id="rId13" Type="http://schemas.openxmlformats.org/officeDocument/2006/relationships/printerSettings" Target="printerSettings/printerSettings1.bin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1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30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="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sp>
      <p:sp>
        <p:nvSpPr>
          <p:cNvPr id="141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Click to edit Master text styles</a:t>
            </a:r>
          </a:p>
          <a:p>
            <a:pPr lvl="1"/>
            <a:r>
              <a:rPr lang="fr-FR" noProof="0" smtClean="0"/>
              <a:t>Second level</a:t>
            </a:r>
          </a:p>
          <a:p>
            <a:pPr lvl="2"/>
            <a:r>
              <a:rPr lang="fr-FR" noProof="0" smtClean="0"/>
              <a:t>Third level</a:t>
            </a:r>
          </a:p>
          <a:p>
            <a:pPr lvl="3"/>
            <a:r>
              <a:rPr lang="fr-FR" noProof="0" smtClean="0"/>
              <a:t>Fourth level</a:t>
            </a:r>
          </a:p>
          <a:p>
            <a:pPr lvl="4"/>
            <a:r>
              <a:rPr lang="fr-FR" noProof="0" smtClean="0"/>
              <a:t>Fifth level</a:t>
            </a:r>
          </a:p>
        </p:txBody>
      </p:sp>
      <p:sp>
        <p:nvSpPr>
          <p:cNvPr id="141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1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5FA868BD-8BB4-4899-B31A-6BE13567007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22095338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="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="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="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="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9E232421-1224-4EEC-9186-4904AD58F03B}" type="slidenum">
              <a:rPr lang="en-US" smtClean="0">
                <a:latin typeface="Arial" charset="0"/>
              </a:rPr>
              <a:pPr eaLnBrk="1" hangingPunct="1"/>
              <a:t>1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6" name="Picture 2" descr="Eiffel Tower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="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0" y="3276600"/>
            <a:ext cx="1971675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="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="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http://t1.gstatic.com/images?q=tbn:ANd9GcQ0lGqJ4FBjYLyXLlHLJBYfhbQXS_DxyNCGQjaU_mgAHqVcYrejXQ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="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6477000" y="4191000"/>
            <a:ext cx="26670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="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="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 descr="http://www.vectorart.com/webart/products/42792P.GIF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="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2819400" y="4038600"/>
            <a:ext cx="2109788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="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="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738078-263D-4571-A5A9-F0089DD1BD5E}" type="datetimeFigureOut">
              <a:rPr lang="en-US"/>
              <a:pPr>
                <a:defRPr/>
              </a:pPr>
              <a:t>11/13/11</a:t>
            </a:fld>
            <a:endParaRPr lang="en-US"/>
          </a:p>
        </p:txBody>
      </p:sp>
      <p:sp>
        <p:nvSpPr>
          <p:cNvPr id="1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039C11-0DC3-4C41-9EF0-CA38893EEC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1243756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4B4FD1-FFAA-44AF-9F32-F25A8CF253FF}" type="datetimeFigureOut">
              <a:rPr lang="en-US"/>
              <a:pPr>
                <a:defRPr/>
              </a:pPr>
              <a:t>11/13/11</a:t>
            </a:fld>
            <a:endParaRPr lang="en-US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783D62-F8E0-47B6-AF26-44C491CA19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39065354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C006E5-B3E2-41E1-993F-6F67C6DD0229}" type="datetimeFigureOut">
              <a:rPr lang="en-US"/>
              <a:pPr>
                <a:defRPr/>
              </a:pPr>
              <a:t>11/13/11</a:t>
            </a:fld>
            <a:endParaRPr lang="en-US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1CCDA4-A51C-4B3E-ADB5-A8F81FF781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3134606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iffel Tower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="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-1033463" y="3138488"/>
            <a:ext cx="2049463" cy="3719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="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="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99E0E9-1DB9-4E03-A37A-ADA751E78D6F}" type="datetimeFigureOut">
              <a:rPr lang="en-US"/>
              <a:pPr>
                <a:defRPr/>
              </a:pPr>
              <a:t>11/13/11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A1EBA3-8EED-4729-8C81-537DA9921A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348677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0FBEA4-BFE9-4F30-ABAC-DA394EFA2439}" type="datetimeFigureOut">
              <a:rPr lang="en-US"/>
              <a:pPr>
                <a:defRPr/>
              </a:pPr>
              <a:t>11/13/11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F068B1-BD1F-4960-8D4A-6E2F359CB0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5852188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5ECE2B-9A83-4AE9-9A9C-A3F960A7389C}" type="datetimeFigureOut">
              <a:rPr lang="en-US"/>
              <a:pPr>
                <a:defRPr/>
              </a:pPr>
              <a:t>11/13/11</a:t>
            </a:fld>
            <a:endParaRPr lang="en-US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551E4-5089-47CA-9C57-3D7CCEE88B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37435370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0D0D99-0965-4EBA-BEA8-A75F631C8065}" type="datetimeFigureOut">
              <a:rPr lang="en-US"/>
              <a:pPr>
                <a:defRPr/>
              </a:pPr>
              <a:t>11/13/11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FDEB04-E71C-4969-934B-F32F708CF7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35551394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7075C-E8CB-4995-B748-CA421675D725}" type="datetimeFigureOut">
              <a:rPr lang="en-US"/>
              <a:pPr>
                <a:defRPr/>
              </a:pPr>
              <a:t>11/13/11</a:t>
            </a:fld>
            <a:endParaRPr lang="en-US"/>
          </a:p>
        </p:txBody>
      </p:sp>
      <p:sp>
        <p:nvSpPr>
          <p:cNvPr id="4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3B537A-7504-4F0B-B283-B266AB721C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2726983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Rectangle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091F9F-25B3-4FCD-929C-DE10DE9F9C5A}" type="datetimeFigureOut">
              <a:rPr lang="en-US"/>
              <a:pPr>
                <a:defRPr/>
              </a:pPr>
              <a:t>11/13/11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334936-8FFC-47BF-A1A4-D181D6EF79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1374676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BEBBA8-0718-49C5-831F-458024449083}" type="datetimeFigureOut">
              <a:rPr lang="en-US"/>
              <a:pPr>
                <a:defRPr/>
              </a:pPr>
              <a:t>11/13/11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29B131-F68E-419E-A313-29C6086121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1127715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/>
          <a:p>
            <a:pPr indent="-283464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</a:endParaRPr>
          </a:p>
        </p:txBody>
      </p:sp>
      <p:sp>
        <p:nvSpPr>
          <p:cNvPr id="6" name="Flowchart: Process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Flowchart: Process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8C7336-E93E-43E9-8E4E-F7750090DCD4}" type="datetimeFigureOut">
              <a:rPr lang="en-US"/>
              <a:pPr>
                <a:defRPr/>
              </a:pPr>
              <a:t>11/13/11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075B24-A692-49A4-B0A5-31AE1CC171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3385609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="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="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</a:lstStyle>
          <a:p>
            <a:pPr>
              <a:defRPr/>
            </a:pPr>
            <a:fld id="{1C3591D1-408F-403F-8C28-B3B3958CC238}" type="datetimeFigureOut">
              <a:rPr lang="en-US"/>
              <a:pPr>
                <a:defRPr/>
              </a:pPr>
              <a:t>11/13/11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</a:lstStyle>
          <a:p>
            <a:pPr>
              <a:defRPr/>
            </a:pPr>
            <a:fld id="{1157D2DF-4015-4712-8E15-9173A0F437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  <p:sldLayoutId id="2147483817" r:id="rId2"/>
    <p:sldLayoutId id="2147483818" r:id="rId3"/>
    <p:sldLayoutId id="2147483812" r:id="rId4"/>
    <p:sldLayoutId id="2147483819" r:id="rId5"/>
    <p:sldLayoutId id="2147483813" r:id="rId6"/>
    <p:sldLayoutId id="2147483820" r:id="rId7"/>
    <p:sldLayoutId id="2147483821" r:id="rId8"/>
    <p:sldLayoutId id="2147483822" r:id="rId9"/>
    <p:sldLayoutId id="2147483814" r:id="rId10"/>
    <p:sldLayoutId id="214748381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9pPr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3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3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3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3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5"/>
          <p:cNvSpPr>
            <a:spLocks noGrp="1" noChangeArrowheads="1"/>
          </p:cNvSpPr>
          <p:nvPr>
            <p:ph type="ctrTitle"/>
          </p:nvPr>
        </p:nvSpPr>
        <p:spPr>
          <a:xfrm>
            <a:off x="1431925" y="360363"/>
            <a:ext cx="7407275" cy="14716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4800" dirty="0" err="1" smtClean="0">
                <a:solidFill>
                  <a:schemeClr val="tx2">
                    <a:satMod val="130000"/>
                  </a:schemeClr>
                </a:solidFill>
              </a:rPr>
              <a:t>Espaces-</a:t>
            </a:r>
            <a:r>
              <a:rPr lang="fr-FR" sz="4800" dirty="0" smtClean="0">
                <a:solidFill>
                  <a:schemeClr val="tx2">
                    <a:satMod val="130000"/>
                  </a:schemeClr>
                </a:solidFill>
              </a:rPr>
              <a:t> 6 B</a:t>
            </a:r>
            <a:endParaRPr lang="fr-FR" sz="4800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075" name="Rectangle 16"/>
          <p:cNvSpPr>
            <a:spLocks noGrp="1" noChangeArrowheads="1"/>
          </p:cNvSpPr>
          <p:nvPr>
            <p:ph type="subTitle" idx="1"/>
          </p:nvPr>
        </p:nvSpPr>
        <p:spPr>
          <a:xfrm>
            <a:off x="2209800" y="2286000"/>
            <a:ext cx="6400800" cy="23622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fr-FR" dirty="0" smtClean="0"/>
              <a:t>Unité 2 –</a:t>
            </a:r>
            <a:r>
              <a:rPr lang="fr-FR" dirty="0" smtClean="0"/>
              <a:t> Les v</a:t>
            </a:r>
            <a:r>
              <a:rPr lang="fr-FR" dirty="0" smtClean="0"/>
              <a:t>êtements </a:t>
            </a:r>
            <a:endParaRPr lang="fr-FR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fr-FR" dirty="0" smtClean="0"/>
              <a:t>Leçon B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À Paris, </a:t>
            </a:r>
            <a:r>
              <a:rPr lang="en-US" dirty="0" err="1" smtClean="0"/>
              <a:t>qu’est-ce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____ (</a:t>
            </a:r>
            <a:r>
              <a:rPr lang="en-US" dirty="0" err="1" smtClean="0"/>
              <a:t>mettre</a:t>
            </a:r>
            <a:r>
              <a:rPr lang="en-US" dirty="0" smtClean="0"/>
              <a:t>) </a:t>
            </a:r>
            <a:r>
              <a:rPr lang="en-US" dirty="0" err="1" smtClean="0"/>
              <a:t>s’il</a:t>
            </a:r>
            <a:r>
              <a:rPr lang="en-US" dirty="0" smtClean="0"/>
              <a:t> fait </a:t>
            </a:r>
            <a:r>
              <a:rPr lang="en-US" dirty="0" err="1" smtClean="0"/>
              <a:t>froid</a:t>
            </a:r>
            <a:r>
              <a:rPr lang="en-US" dirty="0" smtClean="0"/>
              <a:t>?!</a:t>
            </a:r>
            <a:endParaRPr lang="fr-FR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fr-F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PRENDRE – à copier</a:t>
            </a:r>
            <a:endParaRPr lang="fr-FR" dirty="0"/>
          </a:p>
        </p:txBody>
      </p:sp>
      <p:sp>
        <p:nvSpPr>
          <p:cNvPr id="12" name="TextBox 11"/>
          <p:cNvSpPr txBox="1"/>
          <p:nvPr/>
        </p:nvSpPr>
        <p:spPr>
          <a:xfrm>
            <a:off x="1600200" y="1600200"/>
            <a:ext cx="274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je </a:t>
            </a:r>
            <a:r>
              <a:rPr lang="en-US" sz="3600" b="1" dirty="0" err="1" smtClean="0"/>
              <a:t>prends</a:t>
            </a:r>
            <a:endParaRPr lang="fr-FR" sz="36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1600200" y="2249269"/>
            <a:ext cx="274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 smtClean="0"/>
              <a:t>tu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prends</a:t>
            </a:r>
            <a:endParaRPr lang="fr-FR" sz="36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1600200" y="2798167"/>
            <a:ext cx="274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 smtClean="0"/>
              <a:t>il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prend</a:t>
            </a:r>
            <a:endParaRPr lang="fr-FR" sz="36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600200" y="3468469"/>
            <a:ext cx="274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 smtClean="0"/>
              <a:t>elle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prend</a:t>
            </a:r>
            <a:endParaRPr lang="fr-FR" sz="36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1600200" y="4154269"/>
            <a:ext cx="274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on </a:t>
            </a:r>
            <a:r>
              <a:rPr lang="en-US" sz="3600" b="1" dirty="0" err="1" smtClean="0"/>
              <a:t>prend</a:t>
            </a:r>
            <a:endParaRPr lang="fr-FR" sz="36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5029200" y="1600200"/>
            <a:ext cx="373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nous </a:t>
            </a:r>
            <a:r>
              <a:rPr lang="en-US" sz="3600" b="1" dirty="0" err="1" smtClean="0"/>
              <a:t>prenons</a:t>
            </a:r>
            <a:endParaRPr lang="fr-FR" sz="36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5029200" y="2164596"/>
            <a:ext cx="373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 smtClean="0"/>
              <a:t>vous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prenez</a:t>
            </a:r>
            <a:endParaRPr lang="fr-FR" sz="36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5029200" y="2819400"/>
            <a:ext cx="373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 smtClean="0"/>
              <a:t>ils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prennent</a:t>
            </a:r>
            <a:endParaRPr lang="fr-FR" sz="36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5029200" y="3468469"/>
            <a:ext cx="373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 smtClean="0"/>
              <a:t>elles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prennent</a:t>
            </a:r>
            <a:endParaRPr lang="fr-FR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Contexte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Demain</a:t>
            </a:r>
            <a:r>
              <a:rPr lang="en-US" dirty="0" smtClean="0"/>
              <a:t>, </a:t>
            </a: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allez</a:t>
            </a:r>
            <a:r>
              <a:rPr lang="en-US" dirty="0" smtClean="0"/>
              <a:t> faire </a:t>
            </a:r>
            <a:r>
              <a:rPr lang="en-US" dirty="0" err="1" smtClean="0"/>
              <a:t>une</a:t>
            </a:r>
            <a:r>
              <a:rPr lang="en-US" dirty="0" smtClean="0"/>
              <a:t> promenade à Paris qui </a:t>
            </a:r>
            <a:r>
              <a:rPr lang="en-US" dirty="0" err="1" smtClean="0"/>
              <a:t>va</a:t>
            </a:r>
            <a:r>
              <a:rPr lang="en-US" dirty="0" smtClean="0"/>
              <a:t> </a:t>
            </a:r>
            <a:r>
              <a:rPr lang="en-US" dirty="0" err="1" smtClean="0"/>
              <a:t>durer</a:t>
            </a:r>
            <a:r>
              <a:rPr lang="en-US" dirty="0" smtClean="0"/>
              <a:t> </a:t>
            </a:r>
            <a:r>
              <a:rPr lang="en-US" dirty="0" err="1" smtClean="0"/>
              <a:t>toute</a:t>
            </a:r>
            <a:r>
              <a:rPr lang="en-US" dirty="0" smtClean="0"/>
              <a:t> la </a:t>
            </a:r>
            <a:r>
              <a:rPr lang="en-US" dirty="0" err="1" smtClean="0"/>
              <a:t>journée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Malheureusement</a:t>
            </a:r>
            <a:r>
              <a:rPr lang="en-US" dirty="0" smtClean="0"/>
              <a:t>, le temps </a:t>
            </a:r>
            <a:r>
              <a:rPr lang="en-US" dirty="0" err="1" smtClean="0"/>
              <a:t>annoncé</a:t>
            </a:r>
            <a:r>
              <a:rPr lang="en-US" dirty="0" smtClean="0"/>
              <a:t> pour </a:t>
            </a:r>
            <a:r>
              <a:rPr lang="en-US" dirty="0" err="1" smtClean="0"/>
              <a:t>demain</a:t>
            </a:r>
            <a:r>
              <a:rPr lang="en-US" dirty="0" smtClean="0"/>
              <a:t> </a:t>
            </a:r>
            <a:r>
              <a:rPr lang="en-US" dirty="0" err="1" smtClean="0"/>
              <a:t>n’est</a:t>
            </a:r>
            <a:r>
              <a:rPr lang="en-US" dirty="0" smtClean="0"/>
              <a:t> pas bon!</a:t>
            </a:r>
          </a:p>
          <a:p>
            <a:r>
              <a:rPr lang="en-US" dirty="0" err="1" smtClean="0"/>
              <a:t>Donc</a:t>
            </a:r>
            <a:r>
              <a:rPr lang="en-US" dirty="0" smtClean="0"/>
              <a:t> </a:t>
            </a: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discutez</a:t>
            </a:r>
            <a:r>
              <a:rPr lang="en-US" dirty="0" smtClean="0"/>
              <a:t> avec tout le monde tout </a:t>
            </a:r>
            <a:r>
              <a:rPr lang="en-US" dirty="0" err="1" smtClean="0"/>
              <a:t>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allez</a:t>
            </a:r>
            <a:r>
              <a:rPr lang="en-US" dirty="0" smtClean="0"/>
              <a:t> </a:t>
            </a:r>
            <a:r>
              <a:rPr lang="en-US" b="1" u="sng" dirty="0" smtClean="0"/>
              <a:t>METTRE</a:t>
            </a:r>
            <a:r>
              <a:rPr lang="en-US" dirty="0" smtClean="0"/>
              <a:t> </a:t>
            </a:r>
            <a:r>
              <a:rPr lang="en-US" dirty="0" err="1" smtClean="0"/>
              <a:t>comme</a:t>
            </a:r>
            <a:r>
              <a:rPr lang="en-US" dirty="0" smtClean="0"/>
              <a:t> </a:t>
            </a:r>
            <a:r>
              <a:rPr lang="en-US" dirty="0" err="1" smtClean="0"/>
              <a:t>vêtements</a:t>
            </a:r>
            <a:r>
              <a:rPr lang="en-US" dirty="0" smtClean="0"/>
              <a:t>, </a:t>
            </a:r>
            <a:r>
              <a:rPr lang="en-US" b="1" u="sng" dirty="0" smtClean="0"/>
              <a:t>PRENDRE</a:t>
            </a:r>
            <a:r>
              <a:rPr lang="en-US" dirty="0" smtClean="0"/>
              <a:t>, et </a:t>
            </a:r>
            <a:r>
              <a:rPr lang="en-US" b="1" u="sng" dirty="0" smtClean="0"/>
              <a:t>VOIR</a:t>
            </a:r>
            <a:r>
              <a:rPr lang="en-US" dirty="0" smtClean="0"/>
              <a:t> en </a:t>
            </a:r>
            <a:r>
              <a:rPr lang="en-US" dirty="0" err="1" smtClean="0"/>
              <a:t>ville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Allons</a:t>
            </a:r>
            <a:r>
              <a:rPr lang="en-US" dirty="0" smtClean="0"/>
              <a:t>-y!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METTRE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Salut</a:t>
            </a:r>
            <a:r>
              <a:rPr lang="en-US" dirty="0" smtClean="0"/>
              <a:t>, Christophe! </a:t>
            </a:r>
            <a:r>
              <a:rPr lang="en-US" dirty="0" err="1" smtClean="0"/>
              <a:t>Qu’est-ce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____ </a:t>
            </a:r>
            <a:r>
              <a:rPr lang="en-US" dirty="0" err="1" smtClean="0"/>
              <a:t>s’il</a:t>
            </a:r>
            <a:r>
              <a:rPr lang="en-US" dirty="0" smtClean="0"/>
              <a:t> fait </a:t>
            </a:r>
            <a:r>
              <a:rPr lang="en-US" dirty="0" err="1" smtClean="0"/>
              <a:t>frais</a:t>
            </a:r>
            <a:r>
              <a:rPr lang="en-US" dirty="0" smtClean="0"/>
              <a:t> </a:t>
            </a:r>
            <a:r>
              <a:rPr lang="en-US" dirty="0" err="1" smtClean="0"/>
              <a:t>demain</a:t>
            </a:r>
            <a:r>
              <a:rPr lang="en-US" dirty="0" smtClean="0"/>
              <a:t>?</a:t>
            </a:r>
          </a:p>
          <a:p>
            <a:r>
              <a:rPr lang="en-US" dirty="0" err="1" smtClean="0"/>
              <a:t>Moi</a:t>
            </a:r>
            <a:r>
              <a:rPr lang="en-US" dirty="0" smtClean="0"/>
              <a:t>, je ____ un pull </a:t>
            </a:r>
            <a:r>
              <a:rPr lang="en-US" dirty="0" err="1" smtClean="0"/>
              <a:t>ou</a:t>
            </a:r>
            <a:r>
              <a:rPr lang="en-US" dirty="0" smtClean="0"/>
              <a:t> </a:t>
            </a:r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veste</a:t>
            </a:r>
            <a:r>
              <a:rPr lang="en-US" dirty="0" smtClean="0"/>
              <a:t> </a:t>
            </a:r>
            <a:r>
              <a:rPr lang="en-US" dirty="0" err="1" smtClean="0"/>
              <a:t>légère</a:t>
            </a:r>
            <a:r>
              <a:rPr lang="en-US" dirty="0" smtClean="0"/>
              <a:t>.</a:t>
            </a:r>
            <a:endParaRPr lang="fr-FR" dirty="0"/>
          </a:p>
        </p:txBody>
      </p:sp>
      <p:pic>
        <p:nvPicPr>
          <p:cNvPr id="1026" name="Picture 2" descr="http://image.made-in-china.com/2f0j00KBIanPyzSZoN/Mens-Swea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3124200"/>
            <a:ext cx="2286000" cy="2580641"/>
          </a:xfrm>
          <a:prstGeom prst="rect">
            <a:avLst/>
          </a:prstGeom>
          <a:noFill/>
        </p:spPr>
      </p:pic>
      <p:pic>
        <p:nvPicPr>
          <p:cNvPr id="1028" name="Picture 4" descr="http://www.csportsfashion.com/wp-content/uploads/2011/02/Nike-6.0-Breaker-Light-Mens-Jacket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3124200"/>
            <a:ext cx="1905000" cy="244436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 rot="366797">
            <a:off x="4202866" y="5707619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mettons</a:t>
            </a:r>
            <a:endParaRPr lang="fr-FR" b="1" dirty="0"/>
          </a:p>
        </p:txBody>
      </p:sp>
      <p:sp>
        <p:nvSpPr>
          <p:cNvPr id="7" name="TextBox 6"/>
          <p:cNvSpPr txBox="1"/>
          <p:nvPr/>
        </p:nvSpPr>
        <p:spPr>
          <a:xfrm rot="20850286">
            <a:off x="1912466" y="5626384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mettez</a:t>
            </a:r>
            <a:endParaRPr lang="fr-FR" b="1" dirty="0"/>
          </a:p>
        </p:txBody>
      </p:sp>
      <p:sp>
        <p:nvSpPr>
          <p:cNvPr id="8" name="TextBox 7"/>
          <p:cNvSpPr txBox="1"/>
          <p:nvPr/>
        </p:nvSpPr>
        <p:spPr>
          <a:xfrm rot="20850286">
            <a:off x="6164733" y="5510484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met</a:t>
            </a:r>
            <a:endParaRPr lang="fr-FR" b="1" dirty="0"/>
          </a:p>
        </p:txBody>
      </p:sp>
      <p:sp>
        <p:nvSpPr>
          <p:cNvPr id="9" name="TextBox 8"/>
          <p:cNvSpPr txBox="1"/>
          <p:nvPr/>
        </p:nvSpPr>
        <p:spPr>
          <a:xfrm rot="20850286">
            <a:off x="4412133" y="5931184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mettent</a:t>
            </a:r>
            <a:endParaRPr lang="fr-FR" b="1" dirty="0"/>
          </a:p>
        </p:txBody>
      </p:sp>
      <p:sp>
        <p:nvSpPr>
          <p:cNvPr id="10" name="TextBox 9"/>
          <p:cNvSpPr txBox="1"/>
          <p:nvPr/>
        </p:nvSpPr>
        <p:spPr>
          <a:xfrm rot="366797">
            <a:off x="2831267" y="626745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mets</a:t>
            </a:r>
            <a:endParaRPr lang="fr-FR" b="1" dirty="0"/>
          </a:p>
        </p:txBody>
      </p:sp>
      <p:sp>
        <p:nvSpPr>
          <p:cNvPr id="11" name="TextBox 10"/>
          <p:cNvSpPr txBox="1"/>
          <p:nvPr/>
        </p:nvSpPr>
        <p:spPr>
          <a:xfrm rot="366797">
            <a:off x="6388933" y="6241018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mets</a:t>
            </a:r>
            <a:endParaRPr lang="fr-FR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7725906" y="1471751"/>
            <a:ext cx="2743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/>
              <a:t>mets</a:t>
            </a:r>
            <a:endParaRPr lang="fr-FR" sz="28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2940804" y="2540278"/>
            <a:ext cx="2743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/>
              <a:t>mets</a:t>
            </a:r>
            <a:endParaRPr lang="fr-FR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http://www.linternaute.com/acheter/diaporama/protection-pluie/images/2-bottes-aig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3657600"/>
            <a:ext cx="2209800" cy="22098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METTRE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S’il</a:t>
            </a:r>
            <a:r>
              <a:rPr lang="en-US" dirty="0" smtClean="0"/>
              <a:t> </a:t>
            </a:r>
            <a:r>
              <a:rPr lang="en-US" dirty="0" err="1" smtClean="0"/>
              <a:t>pleut</a:t>
            </a:r>
            <a:r>
              <a:rPr lang="en-US" dirty="0" smtClean="0"/>
              <a:t> </a:t>
            </a:r>
            <a:r>
              <a:rPr lang="en-US" dirty="0" err="1" smtClean="0"/>
              <a:t>demain</a:t>
            </a:r>
            <a:r>
              <a:rPr lang="en-US" dirty="0" smtClean="0"/>
              <a:t>, </a:t>
            </a:r>
            <a:r>
              <a:rPr lang="en-US" dirty="0" err="1" smtClean="0"/>
              <a:t>est-ce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vous</a:t>
            </a:r>
            <a:r>
              <a:rPr lang="en-US" dirty="0" smtClean="0"/>
              <a:t> ______ un </a:t>
            </a:r>
            <a:r>
              <a:rPr lang="en-US" dirty="0" err="1" smtClean="0"/>
              <a:t>imperméable</a:t>
            </a:r>
            <a:r>
              <a:rPr lang="en-US" dirty="0" smtClean="0"/>
              <a:t> et des </a:t>
            </a:r>
            <a:r>
              <a:rPr lang="en-US" dirty="0" err="1" smtClean="0"/>
              <a:t>bottes</a:t>
            </a:r>
            <a:r>
              <a:rPr lang="en-US" dirty="0" smtClean="0"/>
              <a:t>?</a:t>
            </a:r>
          </a:p>
          <a:p>
            <a:r>
              <a:rPr lang="en-US" dirty="0" err="1" smtClean="0"/>
              <a:t>Oui</a:t>
            </a:r>
            <a:r>
              <a:rPr lang="en-US" dirty="0" smtClean="0"/>
              <a:t> pour </a:t>
            </a:r>
            <a:r>
              <a:rPr lang="en-US" dirty="0" err="1" smtClean="0"/>
              <a:t>l’imperméable</a:t>
            </a:r>
            <a:r>
              <a:rPr lang="en-US" dirty="0" smtClean="0"/>
              <a:t>, </a:t>
            </a:r>
            <a:r>
              <a:rPr lang="en-US" dirty="0" err="1" smtClean="0"/>
              <a:t>mais</a:t>
            </a:r>
            <a:r>
              <a:rPr lang="en-US" dirty="0" smtClean="0"/>
              <a:t> nous ne _______ pas de </a:t>
            </a:r>
            <a:r>
              <a:rPr lang="en-US" dirty="0" err="1" smtClean="0"/>
              <a:t>bottes</a:t>
            </a:r>
            <a:r>
              <a:rPr lang="en-US" dirty="0" smtClean="0"/>
              <a:t>.</a:t>
            </a:r>
            <a:endParaRPr lang="fr-FR" dirty="0"/>
          </a:p>
        </p:txBody>
      </p:sp>
      <p:sp>
        <p:nvSpPr>
          <p:cNvPr id="6" name="TextBox 5"/>
          <p:cNvSpPr txBox="1"/>
          <p:nvPr/>
        </p:nvSpPr>
        <p:spPr>
          <a:xfrm rot="366797">
            <a:off x="4202866" y="5707619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mettons</a:t>
            </a:r>
            <a:endParaRPr lang="fr-FR" b="1" dirty="0"/>
          </a:p>
        </p:txBody>
      </p:sp>
      <p:sp>
        <p:nvSpPr>
          <p:cNvPr id="7" name="TextBox 6"/>
          <p:cNvSpPr txBox="1"/>
          <p:nvPr/>
        </p:nvSpPr>
        <p:spPr>
          <a:xfrm rot="20850286">
            <a:off x="1912466" y="5626384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mettez</a:t>
            </a:r>
            <a:endParaRPr lang="fr-FR" b="1" dirty="0"/>
          </a:p>
        </p:txBody>
      </p:sp>
      <p:sp>
        <p:nvSpPr>
          <p:cNvPr id="8" name="TextBox 7"/>
          <p:cNvSpPr txBox="1"/>
          <p:nvPr/>
        </p:nvSpPr>
        <p:spPr>
          <a:xfrm rot="20850286">
            <a:off x="6164733" y="5510484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met</a:t>
            </a:r>
            <a:endParaRPr lang="fr-FR" b="1" dirty="0"/>
          </a:p>
        </p:txBody>
      </p:sp>
      <p:sp>
        <p:nvSpPr>
          <p:cNvPr id="9" name="TextBox 8"/>
          <p:cNvSpPr txBox="1"/>
          <p:nvPr/>
        </p:nvSpPr>
        <p:spPr>
          <a:xfrm rot="20850286">
            <a:off x="4412133" y="5931184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mettent</a:t>
            </a:r>
            <a:endParaRPr lang="fr-FR" b="1" dirty="0"/>
          </a:p>
        </p:txBody>
      </p:sp>
      <p:sp>
        <p:nvSpPr>
          <p:cNvPr id="10" name="TextBox 9"/>
          <p:cNvSpPr txBox="1"/>
          <p:nvPr/>
        </p:nvSpPr>
        <p:spPr>
          <a:xfrm rot="366797">
            <a:off x="2831267" y="626745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mets</a:t>
            </a:r>
            <a:endParaRPr lang="fr-FR" b="1" dirty="0"/>
          </a:p>
        </p:txBody>
      </p:sp>
      <p:sp>
        <p:nvSpPr>
          <p:cNvPr id="11" name="TextBox 10"/>
          <p:cNvSpPr txBox="1"/>
          <p:nvPr/>
        </p:nvSpPr>
        <p:spPr>
          <a:xfrm rot="366797">
            <a:off x="6388933" y="6241018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mets</a:t>
            </a:r>
            <a:endParaRPr lang="fr-FR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7315200" y="1490266"/>
            <a:ext cx="2743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/>
              <a:t>mettez</a:t>
            </a:r>
            <a:endParaRPr lang="fr-FR" sz="28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783596" y="3042682"/>
            <a:ext cx="2743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/>
              <a:t>mettons</a:t>
            </a:r>
            <a:endParaRPr lang="fr-FR" sz="2800" b="1" dirty="0"/>
          </a:p>
        </p:txBody>
      </p:sp>
      <p:pic>
        <p:nvPicPr>
          <p:cNvPr id="23554" name="Picture 2" descr="http://www.publiciteparlimage.com/catalog/images/impermeable%20pv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3581400"/>
            <a:ext cx="1524000" cy="2244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 descr="http://static.eprofeel.com/salons/c/7/417m/09_Fjaellraeven_Sarek_Trousers_Light_Khaki_1024x768%5b1024x768%5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3048000"/>
            <a:ext cx="3505200" cy="263591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METTRE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Paul et Marc, </a:t>
            </a:r>
            <a:r>
              <a:rPr lang="en-US" dirty="0" err="1" smtClean="0"/>
              <a:t>ils</a:t>
            </a:r>
            <a:r>
              <a:rPr lang="en-US" dirty="0" smtClean="0"/>
              <a:t> _______ un jean?</a:t>
            </a:r>
          </a:p>
          <a:p>
            <a:r>
              <a:rPr lang="en-US" dirty="0" smtClean="0"/>
              <a:t>Paul ______ un jean </a:t>
            </a:r>
            <a:r>
              <a:rPr lang="en-US" dirty="0" err="1" smtClean="0"/>
              <a:t>mais</a:t>
            </a:r>
            <a:r>
              <a:rPr lang="en-US" dirty="0" smtClean="0"/>
              <a:t> Marc </a:t>
            </a:r>
            <a:r>
              <a:rPr lang="en-US" dirty="0" err="1" smtClean="0"/>
              <a:t>préfère</a:t>
            </a:r>
            <a:r>
              <a:rPr lang="en-US" dirty="0" smtClean="0"/>
              <a:t> un khaki.</a:t>
            </a:r>
            <a:endParaRPr lang="fr-FR" dirty="0"/>
          </a:p>
        </p:txBody>
      </p:sp>
      <p:sp>
        <p:nvSpPr>
          <p:cNvPr id="6" name="TextBox 5"/>
          <p:cNvSpPr txBox="1"/>
          <p:nvPr/>
        </p:nvSpPr>
        <p:spPr>
          <a:xfrm rot="366797">
            <a:off x="4202866" y="5707619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mettons</a:t>
            </a:r>
            <a:endParaRPr lang="fr-FR" b="1" dirty="0"/>
          </a:p>
        </p:txBody>
      </p:sp>
      <p:sp>
        <p:nvSpPr>
          <p:cNvPr id="7" name="TextBox 6"/>
          <p:cNvSpPr txBox="1"/>
          <p:nvPr/>
        </p:nvSpPr>
        <p:spPr>
          <a:xfrm rot="20850286">
            <a:off x="1912466" y="5626384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mettez</a:t>
            </a:r>
            <a:endParaRPr lang="fr-FR" b="1" dirty="0"/>
          </a:p>
        </p:txBody>
      </p:sp>
      <p:sp>
        <p:nvSpPr>
          <p:cNvPr id="8" name="TextBox 7"/>
          <p:cNvSpPr txBox="1"/>
          <p:nvPr/>
        </p:nvSpPr>
        <p:spPr>
          <a:xfrm rot="20850286">
            <a:off x="6164733" y="5510484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met</a:t>
            </a:r>
            <a:endParaRPr lang="fr-FR" b="1" dirty="0"/>
          </a:p>
        </p:txBody>
      </p:sp>
      <p:sp>
        <p:nvSpPr>
          <p:cNvPr id="9" name="TextBox 8"/>
          <p:cNvSpPr txBox="1"/>
          <p:nvPr/>
        </p:nvSpPr>
        <p:spPr>
          <a:xfrm rot="20850286">
            <a:off x="4412133" y="5931184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mettent</a:t>
            </a:r>
            <a:endParaRPr lang="fr-FR" b="1" dirty="0"/>
          </a:p>
        </p:txBody>
      </p:sp>
      <p:sp>
        <p:nvSpPr>
          <p:cNvPr id="10" name="TextBox 9"/>
          <p:cNvSpPr txBox="1"/>
          <p:nvPr/>
        </p:nvSpPr>
        <p:spPr>
          <a:xfrm rot="366797">
            <a:off x="2831267" y="626745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mets</a:t>
            </a:r>
            <a:endParaRPr lang="fr-FR" b="1" dirty="0"/>
          </a:p>
        </p:txBody>
      </p:sp>
      <p:sp>
        <p:nvSpPr>
          <p:cNvPr id="11" name="TextBox 10"/>
          <p:cNvSpPr txBox="1"/>
          <p:nvPr/>
        </p:nvSpPr>
        <p:spPr>
          <a:xfrm rot="366797">
            <a:off x="6388933" y="6241018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mets</a:t>
            </a:r>
            <a:endParaRPr lang="fr-FR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495800" y="1494294"/>
            <a:ext cx="2743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/>
              <a:t>mettent</a:t>
            </a:r>
            <a:endParaRPr lang="fr-FR" sz="28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2743200" y="2052082"/>
            <a:ext cx="2743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met</a:t>
            </a:r>
            <a:endParaRPr lang="fr-FR" sz="2800" b="1" dirty="0"/>
          </a:p>
        </p:txBody>
      </p:sp>
      <p:pic>
        <p:nvPicPr>
          <p:cNvPr id="24578" name="Picture 2" descr="http://www.masculin.com/images/article/940-bien-porter-un-jean/wrangler-gris-popu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2971800"/>
            <a:ext cx="1905000" cy="28696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METTRE – à copier</a:t>
            </a:r>
            <a:endParaRPr lang="fr-FR" dirty="0"/>
          </a:p>
        </p:txBody>
      </p:sp>
      <p:sp>
        <p:nvSpPr>
          <p:cNvPr id="12" name="TextBox 11"/>
          <p:cNvSpPr txBox="1"/>
          <p:nvPr/>
        </p:nvSpPr>
        <p:spPr>
          <a:xfrm>
            <a:off x="1600200" y="1600200"/>
            <a:ext cx="274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je </a:t>
            </a:r>
            <a:r>
              <a:rPr lang="en-US" sz="3600" b="1" dirty="0" err="1" smtClean="0"/>
              <a:t>mets</a:t>
            </a:r>
            <a:endParaRPr lang="fr-FR" sz="36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1600200" y="2249269"/>
            <a:ext cx="274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 smtClean="0"/>
              <a:t>tu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mets</a:t>
            </a:r>
            <a:endParaRPr lang="fr-FR" sz="36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1600200" y="2798167"/>
            <a:ext cx="274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 smtClean="0"/>
              <a:t>il</a:t>
            </a:r>
            <a:r>
              <a:rPr lang="en-US" sz="3600" b="1" dirty="0" smtClean="0"/>
              <a:t> met</a:t>
            </a:r>
            <a:endParaRPr lang="fr-FR" sz="36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600200" y="3468469"/>
            <a:ext cx="274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 smtClean="0"/>
              <a:t>elle</a:t>
            </a:r>
            <a:r>
              <a:rPr lang="en-US" sz="3600" b="1" dirty="0" smtClean="0"/>
              <a:t> met</a:t>
            </a:r>
            <a:endParaRPr lang="fr-FR" sz="36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1600200" y="4154269"/>
            <a:ext cx="274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on met</a:t>
            </a:r>
            <a:endParaRPr lang="fr-FR" sz="36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5029200" y="1600200"/>
            <a:ext cx="373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nous </a:t>
            </a:r>
            <a:r>
              <a:rPr lang="en-US" sz="3600" b="1" dirty="0" err="1" smtClean="0"/>
              <a:t>mettons</a:t>
            </a:r>
            <a:endParaRPr lang="fr-FR" sz="36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5029200" y="2164596"/>
            <a:ext cx="373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 smtClean="0"/>
              <a:t>vous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mettez</a:t>
            </a:r>
            <a:endParaRPr lang="fr-FR" sz="36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5029200" y="2819400"/>
            <a:ext cx="373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 smtClean="0"/>
              <a:t>ils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mettent</a:t>
            </a:r>
            <a:endParaRPr lang="fr-FR" sz="36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5029200" y="3468469"/>
            <a:ext cx="373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 smtClean="0"/>
              <a:t>elles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mettent</a:t>
            </a:r>
            <a:endParaRPr lang="fr-FR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PRENDRE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Et </a:t>
            </a:r>
            <a:r>
              <a:rPr lang="en-US" dirty="0" err="1" smtClean="0"/>
              <a:t>Elodie</a:t>
            </a:r>
            <a:r>
              <a:rPr lang="en-US" dirty="0" smtClean="0"/>
              <a:t>? Elle ________ son parapluie?</a:t>
            </a:r>
          </a:p>
          <a:p>
            <a:r>
              <a:rPr lang="en-US" dirty="0" smtClean="0"/>
              <a:t>Non, </a:t>
            </a:r>
            <a:r>
              <a:rPr lang="en-US" dirty="0" err="1" smtClean="0"/>
              <a:t>elle</a:t>
            </a:r>
            <a:r>
              <a:rPr lang="en-US" dirty="0" smtClean="0"/>
              <a:t> </a:t>
            </a:r>
            <a:r>
              <a:rPr lang="en-US" dirty="0" err="1" smtClean="0"/>
              <a:t>l’a</a:t>
            </a:r>
            <a:r>
              <a:rPr lang="en-US" dirty="0" smtClean="0"/>
              <a:t> </a:t>
            </a:r>
            <a:r>
              <a:rPr lang="en-US" dirty="0" err="1" smtClean="0"/>
              <a:t>perdu</a:t>
            </a:r>
            <a:r>
              <a:rPr lang="en-US" dirty="0" smtClean="0"/>
              <a:t>. </a:t>
            </a:r>
            <a:r>
              <a:rPr lang="en-US" dirty="0" err="1" smtClean="0"/>
              <a:t>Moi</a:t>
            </a:r>
            <a:r>
              <a:rPr lang="en-US" dirty="0" smtClean="0"/>
              <a:t>, je ______ </a:t>
            </a:r>
            <a:r>
              <a:rPr lang="en-US" dirty="0" err="1" smtClean="0"/>
              <a:t>mon</a:t>
            </a:r>
            <a:r>
              <a:rPr lang="en-US" dirty="0" smtClean="0"/>
              <a:t> parapluie.</a:t>
            </a:r>
            <a:endParaRPr lang="fr-FR" dirty="0"/>
          </a:p>
        </p:txBody>
      </p:sp>
      <p:sp>
        <p:nvSpPr>
          <p:cNvPr id="6" name="TextBox 5"/>
          <p:cNvSpPr txBox="1"/>
          <p:nvPr/>
        </p:nvSpPr>
        <p:spPr>
          <a:xfrm rot="366797">
            <a:off x="4202866" y="5707619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prenons</a:t>
            </a:r>
            <a:endParaRPr lang="fr-FR" b="1" dirty="0"/>
          </a:p>
        </p:txBody>
      </p:sp>
      <p:sp>
        <p:nvSpPr>
          <p:cNvPr id="7" name="TextBox 6"/>
          <p:cNvSpPr txBox="1"/>
          <p:nvPr/>
        </p:nvSpPr>
        <p:spPr>
          <a:xfrm rot="20850286">
            <a:off x="1912466" y="5626384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prenez</a:t>
            </a:r>
            <a:endParaRPr lang="fr-FR" b="1" dirty="0"/>
          </a:p>
        </p:txBody>
      </p:sp>
      <p:sp>
        <p:nvSpPr>
          <p:cNvPr id="8" name="TextBox 7"/>
          <p:cNvSpPr txBox="1"/>
          <p:nvPr/>
        </p:nvSpPr>
        <p:spPr>
          <a:xfrm rot="20850286">
            <a:off x="6164733" y="5510484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prends</a:t>
            </a:r>
            <a:endParaRPr lang="fr-FR" b="1" dirty="0"/>
          </a:p>
        </p:txBody>
      </p:sp>
      <p:sp>
        <p:nvSpPr>
          <p:cNvPr id="9" name="TextBox 8"/>
          <p:cNvSpPr txBox="1"/>
          <p:nvPr/>
        </p:nvSpPr>
        <p:spPr>
          <a:xfrm rot="20850286">
            <a:off x="4412133" y="5931184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prennent</a:t>
            </a:r>
            <a:endParaRPr lang="fr-FR" b="1" dirty="0"/>
          </a:p>
        </p:txBody>
      </p:sp>
      <p:sp>
        <p:nvSpPr>
          <p:cNvPr id="10" name="TextBox 9"/>
          <p:cNvSpPr txBox="1"/>
          <p:nvPr/>
        </p:nvSpPr>
        <p:spPr>
          <a:xfrm rot="366797">
            <a:off x="2831267" y="626745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prends</a:t>
            </a:r>
            <a:endParaRPr lang="fr-FR" b="1" dirty="0"/>
          </a:p>
        </p:txBody>
      </p:sp>
      <p:sp>
        <p:nvSpPr>
          <p:cNvPr id="11" name="TextBox 10"/>
          <p:cNvSpPr txBox="1"/>
          <p:nvPr/>
        </p:nvSpPr>
        <p:spPr>
          <a:xfrm rot="366797">
            <a:off x="6388933" y="6241018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prend</a:t>
            </a:r>
            <a:endParaRPr lang="fr-FR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282698" y="1494294"/>
            <a:ext cx="2743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/>
              <a:t>prend</a:t>
            </a:r>
            <a:endParaRPr lang="fr-FR" sz="28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186408" y="2072898"/>
            <a:ext cx="2743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/>
              <a:t>prends</a:t>
            </a:r>
            <a:endParaRPr lang="fr-FR" sz="2800" b="1" dirty="0"/>
          </a:p>
        </p:txBody>
      </p:sp>
      <p:pic>
        <p:nvPicPr>
          <p:cNvPr id="28674" name="Picture 2" descr="http://4.bp.blogspot.com/_phMeXReHjnc/TO8g8yoTZMI/AAAAAAAAFIk/QgAHpzq18os/s1600/parapluie%2Bjou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2590800"/>
            <a:ext cx="3445205" cy="30455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4" name="Picture 4" descr="http://2.bp.blogspot.com/_z8U4J6pBpMU/TOH4NseW5vI/AAAAAAAAACY/8_9Qc-qb3sA/s1600/perri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3048000"/>
            <a:ext cx="1371600" cy="3159483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PRENDRE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Nous </a:t>
            </a:r>
            <a:r>
              <a:rPr lang="en-US" dirty="0" err="1" smtClean="0"/>
              <a:t>achetons</a:t>
            </a:r>
            <a:r>
              <a:rPr lang="en-US" dirty="0" smtClean="0"/>
              <a:t> le </a:t>
            </a:r>
            <a:r>
              <a:rPr lang="en-US" dirty="0" err="1" smtClean="0"/>
              <a:t>déjeuner</a:t>
            </a:r>
            <a:r>
              <a:rPr lang="en-US" dirty="0" smtClean="0"/>
              <a:t> </a:t>
            </a:r>
            <a:r>
              <a:rPr lang="en-US" dirty="0" err="1" smtClean="0"/>
              <a:t>ou</a:t>
            </a:r>
            <a:r>
              <a:rPr lang="en-US" dirty="0" smtClean="0"/>
              <a:t> nous _______ </a:t>
            </a:r>
            <a:r>
              <a:rPr lang="en-US" dirty="0" err="1" smtClean="0"/>
              <a:t>quelque</a:t>
            </a:r>
            <a:r>
              <a:rPr lang="en-US" dirty="0" smtClean="0"/>
              <a:t> chose à manger?</a:t>
            </a:r>
          </a:p>
          <a:p>
            <a:r>
              <a:rPr lang="en-US" dirty="0" err="1" smtClean="0"/>
              <a:t>Oui</a:t>
            </a:r>
            <a:r>
              <a:rPr lang="en-US" dirty="0" smtClean="0"/>
              <a:t>,  </a:t>
            </a:r>
            <a:r>
              <a:rPr lang="en-US" dirty="0" err="1" smtClean="0"/>
              <a:t>Vous</a:t>
            </a:r>
            <a:r>
              <a:rPr lang="en-US" dirty="0" smtClean="0"/>
              <a:t> ______ un sandwich et de </a:t>
            </a:r>
            <a:r>
              <a:rPr lang="en-US" dirty="0" err="1" smtClean="0"/>
              <a:t>l’eau</a:t>
            </a:r>
            <a:r>
              <a:rPr lang="en-US" dirty="0" smtClean="0"/>
              <a:t>.</a:t>
            </a:r>
            <a:endParaRPr lang="fr-FR" dirty="0"/>
          </a:p>
        </p:txBody>
      </p:sp>
      <p:sp>
        <p:nvSpPr>
          <p:cNvPr id="6" name="TextBox 5"/>
          <p:cNvSpPr txBox="1"/>
          <p:nvPr/>
        </p:nvSpPr>
        <p:spPr>
          <a:xfrm rot="366797">
            <a:off x="4202866" y="5707619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prenons</a:t>
            </a:r>
            <a:endParaRPr lang="fr-FR" b="1" dirty="0"/>
          </a:p>
        </p:txBody>
      </p:sp>
      <p:sp>
        <p:nvSpPr>
          <p:cNvPr id="7" name="TextBox 6"/>
          <p:cNvSpPr txBox="1"/>
          <p:nvPr/>
        </p:nvSpPr>
        <p:spPr>
          <a:xfrm rot="20850286">
            <a:off x="1912466" y="5626384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prenez</a:t>
            </a:r>
            <a:endParaRPr lang="fr-FR" b="1" dirty="0"/>
          </a:p>
        </p:txBody>
      </p:sp>
      <p:sp>
        <p:nvSpPr>
          <p:cNvPr id="8" name="TextBox 7"/>
          <p:cNvSpPr txBox="1"/>
          <p:nvPr/>
        </p:nvSpPr>
        <p:spPr>
          <a:xfrm rot="20850286">
            <a:off x="6164733" y="5510484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prends</a:t>
            </a:r>
            <a:endParaRPr lang="fr-FR" b="1" dirty="0"/>
          </a:p>
        </p:txBody>
      </p:sp>
      <p:sp>
        <p:nvSpPr>
          <p:cNvPr id="9" name="TextBox 8"/>
          <p:cNvSpPr txBox="1"/>
          <p:nvPr/>
        </p:nvSpPr>
        <p:spPr>
          <a:xfrm rot="20850286">
            <a:off x="4412133" y="5931184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prennent</a:t>
            </a:r>
            <a:endParaRPr lang="fr-FR" b="1" dirty="0"/>
          </a:p>
        </p:txBody>
      </p:sp>
      <p:sp>
        <p:nvSpPr>
          <p:cNvPr id="10" name="TextBox 9"/>
          <p:cNvSpPr txBox="1"/>
          <p:nvPr/>
        </p:nvSpPr>
        <p:spPr>
          <a:xfrm rot="366797">
            <a:off x="2831267" y="626745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prends</a:t>
            </a:r>
            <a:endParaRPr lang="fr-FR" b="1" dirty="0"/>
          </a:p>
        </p:txBody>
      </p:sp>
      <p:sp>
        <p:nvSpPr>
          <p:cNvPr id="11" name="TextBox 10"/>
          <p:cNvSpPr txBox="1"/>
          <p:nvPr/>
        </p:nvSpPr>
        <p:spPr>
          <a:xfrm rot="366797">
            <a:off x="6388933" y="6241018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prend</a:t>
            </a:r>
            <a:endParaRPr lang="fr-FR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843008" y="1991380"/>
            <a:ext cx="2743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/>
              <a:t>prenons</a:t>
            </a:r>
            <a:endParaRPr lang="fr-FR" sz="28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581400" y="2544306"/>
            <a:ext cx="2743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/>
              <a:t>prenez</a:t>
            </a:r>
            <a:endParaRPr lang="fr-FR" sz="2800" b="1" dirty="0"/>
          </a:p>
        </p:txBody>
      </p:sp>
      <p:pic>
        <p:nvPicPr>
          <p:cNvPr id="30722" name="Picture 2" descr="http://recetasdelujo.com/wp-content/uploads/2011/06/sandwic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3505200"/>
            <a:ext cx="3276600" cy="20975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www.topito.com/wp-content/uploads/2010/02/appareil-pho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2667000"/>
            <a:ext cx="2971800" cy="298677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PRENDRE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447800"/>
            <a:ext cx="7924800" cy="4800600"/>
          </a:xfrm>
        </p:spPr>
        <p:txBody>
          <a:bodyPr/>
          <a:lstStyle/>
          <a:p>
            <a:r>
              <a:rPr lang="en-US" dirty="0" err="1" smtClean="0"/>
              <a:t>Jérôme</a:t>
            </a:r>
            <a:r>
              <a:rPr lang="en-US" dirty="0" smtClean="0"/>
              <a:t>, </a:t>
            </a:r>
            <a:r>
              <a:rPr lang="en-US" dirty="0" err="1" smtClean="0"/>
              <a:t>tu</a:t>
            </a:r>
            <a:r>
              <a:rPr lang="en-US" dirty="0" smtClean="0"/>
              <a:t> ______ ton </a:t>
            </a:r>
            <a:r>
              <a:rPr lang="en-US" dirty="0" err="1" smtClean="0"/>
              <a:t>appareil</a:t>
            </a:r>
            <a:r>
              <a:rPr lang="en-US" dirty="0" smtClean="0"/>
              <a:t> </a:t>
            </a:r>
            <a:r>
              <a:rPr lang="en-US" dirty="0" err="1" smtClean="0"/>
              <a:t>numérique</a:t>
            </a:r>
            <a:r>
              <a:rPr lang="en-US" dirty="0" smtClean="0"/>
              <a:t>?</a:t>
            </a:r>
          </a:p>
          <a:p>
            <a:r>
              <a:rPr lang="en-US" dirty="0" smtClean="0"/>
              <a:t>Non, </a:t>
            </a:r>
            <a:r>
              <a:rPr lang="en-US" dirty="0" err="1" smtClean="0"/>
              <a:t>Céline</a:t>
            </a:r>
            <a:r>
              <a:rPr lang="en-US" dirty="0" smtClean="0"/>
              <a:t> et Patrick __________ </a:t>
            </a:r>
            <a:r>
              <a:rPr lang="en-US" dirty="0" err="1" smtClean="0"/>
              <a:t>leur</a:t>
            </a:r>
            <a:r>
              <a:rPr lang="en-US" dirty="0" smtClean="0"/>
              <a:t> </a:t>
            </a:r>
            <a:r>
              <a:rPr lang="en-US" dirty="0" err="1" smtClean="0"/>
              <a:t>appareil</a:t>
            </a:r>
            <a:r>
              <a:rPr lang="en-US" dirty="0" smtClean="0"/>
              <a:t> </a:t>
            </a:r>
            <a:r>
              <a:rPr lang="en-US" dirty="0" err="1" smtClean="0"/>
              <a:t>numérique</a:t>
            </a:r>
            <a:r>
              <a:rPr lang="en-US" dirty="0" smtClean="0"/>
              <a:t>.</a:t>
            </a:r>
            <a:endParaRPr lang="fr-FR" dirty="0"/>
          </a:p>
        </p:txBody>
      </p:sp>
      <p:sp>
        <p:nvSpPr>
          <p:cNvPr id="6" name="TextBox 5"/>
          <p:cNvSpPr txBox="1"/>
          <p:nvPr/>
        </p:nvSpPr>
        <p:spPr>
          <a:xfrm rot="366797">
            <a:off x="4202866" y="5707619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prenons</a:t>
            </a:r>
            <a:endParaRPr lang="fr-FR" b="1" dirty="0"/>
          </a:p>
        </p:txBody>
      </p:sp>
      <p:sp>
        <p:nvSpPr>
          <p:cNvPr id="7" name="TextBox 6"/>
          <p:cNvSpPr txBox="1"/>
          <p:nvPr/>
        </p:nvSpPr>
        <p:spPr>
          <a:xfrm rot="20850286">
            <a:off x="1912466" y="5626384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prenez</a:t>
            </a:r>
            <a:endParaRPr lang="fr-FR" b="1" dirty="0"/>
          </a:p>
        </p:txBody>
      </p:sp>
      <p:sp>
        <p:nvSpPr>
          <p:cNvPr id="8" name="TextBox 7"/>
          <p:cNvSpPr txBox="1"/>
          <p:nvPr/>
        </p:nvSpPr>
        <p:spPr>
          <a:xfrm rot="20850286">
            <a:off x="6164733" y="5510484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prends</a:t>
            </a:r>
            <a:endParaRPr lang="fr-FR" b="1" dirty="0"/>
          </a:p>
        </p:txBody>
      </p:sp>
      <p:sp>
        <p:nvSpPr>
          <p:cNvPr id="9" name="TextBox 8"/>
          <p:cNvSpPr txBox="1"/>
          <p:nvPr/>
        </p:nvSpPr>
        <p:spPr>
          <a:xfrm rot="20850286">
            <a:off x="4412133" y="5931184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prennent</a:t>
            </a:r>
            <a:endParaRPr lang="fr-FR" b="1" dirty="0"/>
          </a:p>
        </p:txBody>
      </p:sp>
      <p:sp>
        <p:nvSpPr>
          <p:cNvPr id="10" name="TextBox 9"/>
          <p:cNvSpPr txBox="1"/>
          <p:nvPr/>
        </p:nvSpPr>
        <p:spPr>
          <a:xfrm rot="366797">
            <a:off x="2831267" y="626745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prends</a:t>
            </a:r>
            <a:endParaRPr lang="fr-FR" b="1" dirty="0"/>
          </a:p>
        </p:txBody>
      </p:sp>
      <p:sp>
        <p:nvSpPr>
          <p:cNvPr id="11" name="TextBox 10"/>
          <p:cNvSpPr txBox="1"/>
          <p:nvPr/>
        </p:nvSpPr>
        <p:spPr>
          <a:xfrm rot="366797">
            <a:off x="6388933" y="6241018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prend</a:t>
            </a:r>
            <a:endParaRPr lang="fr-FR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414792" y="1493004"/>
            <a:ext cx="2743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/>
              <a:t>prends</a:t>
            </a:r>
            <a:endParaRPr lang="fr-FR" sz="28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638800" y="2058690"/>
            <a:ext cx="2743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/>
              <a:t>prennent</a:t>
            </a:r>
            <a:endParaRPr lang="fr-FR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1853</TotalTime>
  <Words>316</Words>
  <Application>Microsoft Macintosh PowerPoint</Application>
  <PresentationFormat>On-screen Show (4:3)</PresentationFormat>
  <Paragraphs>96</Paragraphs>
  <Slides>10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Solstice</vt:lpstr>
      <vt:lpstr>Espaces- 6 B</vt:lpstr>
      <vt:lpstr>Contexte</vt:lpstr>
      <vt:lpstr>METTRE</vt:lpstr>
      <vt:lpstr>METTRE</vt:lpstr>
      <vt:lpstr>METTRE</vt:lpstr>
      <vt:lpstr>METTRE – à copier</vt:lpstr>
      <vt:lpstr>PRENDRE</vt:lpstr>
      <vt:lpstr>PRENDRE</vt:lpstr>
      <vt:lpstr>PRENDRE</vt:lpstr>
      <vt:lpstr>PRENDRE – à copier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Allez, viens! – Level 2</dc:title>
  <dc:creator>Mr. Smith</dc:creator>
  <cp:lastModifiedBy>Viviane Grebert</cp:lastModifiedBy>
  <cp:revision>181</cp:revision>
  <dcterms:created xsi:type="dcterms:W3CDTF">2011-11-13T20:01:03Z</dcterms:created>
  <dcterms:modified xsi:type="dcterms:W3CDTF">2011-11-13T20:01:36Z</dcterms:modified>
</cp:coreProperties>
</file>